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0" r:id="rId8"/>
    <p:sldId id="265" r:id="rId9"/>
    <p:sldId id="261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BC97DD-4F31-4908-8141-2250A3787E7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8EF420-FFA3-4E2D-8245-B449C13BCA3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851648" cy="50405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научно-практическая интернет-конференция «Водородные технологии в энергетике и транспорте РФ»</a:t>
            </a:r>
            <a:endParaRPr lang="ru-RU" sz="2000" dirty="0">
              <a:solidFill>
                <a:schemeClr val="tx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854696" cy="120032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НАСТОЯЩЕЕ И БУДУЩЕЕ ВОДОРОДНОГО ТРАНСПОРТА </a:t>
            </a:r>
            <a:r>
              <a:rPr lang="ru-RU" sz="2800" dirty="0" smtClean="0"/>
              <a:t>РФ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437712"/>
            <a:ext cx="86764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Выполнил: Мартынов Никита Валерьевич</a:t>
            </a:r>
          </a:p>
          <a:p>
            <a:pPr fontAlgn="base"/>
            <a:r>
              <a:rPr lang="ru-RU" dirty="0" smtClean="0"/>
              <a:t>                     студент группы Р-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/>
              <a:t>-А </a:t>
            </a:r>
          </a:p>
          <a:p>
            <a:pPr fontAlgn="base"/>
            <a:r>
              <a:rPr lang="ru-RU" dirty="0" smtClean="0"/>
              <a:t>                     ГБПОУ МО «ШЭТ»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581128"/>
            <a:ext cx="9540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  Руководитель: Тумина Вера Александровна</a:t>
            </a:r>
          </a:p>
          <a:p>
            <a:pPr fontAlgn="base"/>
            <a:r>
              <a:rPr lang="ru-RU" dirty="0" smtClean="0"/>
              <a:t>                            преподаватель специальных        </a:t>
            </a:r>
          </a:p>
          <a:p>
            <a:pPr fontAlgn="base"/>
            <a:r>
              <a:rPr lang="ru-RU" dirty="0" smtClean="0"/>
              <a:t>                            дисциплин ГБПОУ МО «ШЭТ»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79912" y="63093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29.03.2024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Минусы водородного двигателя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3600400" cy="51125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Высокая стоимость.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Проблемы с инфраструктурой.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Высокий риск.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Увеличение общей массы машины за счёт наличия водородного двигателя, который заметно тяжелее ныне распространённых бензиновых и дизельных моторов.</a:t>
            </a:r>
          </a:p>
          <a:p>
            <a:endParaRPr lang="ru-RU" dirty="0"/>
          </a:p>
        </p:txBody>
      </p:sp>
      <p:pic>
        <p:nvPicPr>
          <p:cNvPr id="3074" name="Picture 2" descr="https://avatars.mds.yandex.net/i?id=59bd8d5243387f917bc59bb3ae26e571ecce032f-1068382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132856"/>
            <a:ext cx="5184573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305800" cy="1152128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8666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ВОДОРОДНАЯ ЭНЕРГЕТИКА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Водородная H2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-энергетика – это использование водорода как энергоносителя. Она включает: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• Производство водорода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• Хранение водорода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• Транспортировка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• Создание топлива</a:t>
            </a:r>
          </a:p>
        </p:txBody>
      </p:sp>
      <p:pic>
        <p:nvPicPr>
          <p:cNvPr id="2050" name="Picture 2" descr="https://goodtrading.ru/wp-content/uploads/2023/09/vodorod-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5472608" cy="3646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Водородный транспорт в России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916832"/>
            <a:ext cx="3024336" cy="44077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России в 2014 году появился свой производитель водородных топливных ячеек — AT Energy. Компания специализируется на аккумуляторных системах для дронов, в том числе военных.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en.upgreat.one/upload/iblock/bee/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988840"/>
            <a:ext cx="5724128" cy="4486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Принцип работы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12776"/>
            <a:ext cx="3168352" cy="496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действием специальных катализаторов и на некоторых материалах реакция водорода и кислорода, приводит к возникновению электрического тока. Он заряжает аккумулятор и приводит в движение двигатель.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6" descr="Схема работы водородного двигате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420888"/>
            <a:ext cx="442798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Водоробус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3250704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Первые разработки в транспортном сегменте были презентованы на осенней выставке "Комтранс-2021", где свои прототипы представили ГАЗ и КАМАЗ.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dnstatic.rg.ru/uploads/attachments/article/223/96/99/fiop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928139"/>
            <a:ext cx="4386020" cy="2929861"/>
          </a:xfrm>
          <a:prstGeom prst="rect">
            <a:avLst/>
          </a:prstGeom>
          <a:noFill/>
        </p:spPr>
      </p:pic>
      <p:pic>
        <p:nvPicPr>
          <p:cNvPr id="1028" name="Picture 4" descr="KAM_283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80728"/>
            <a:ext cx="4378132" cy="2920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48072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6021288"/>
            <a:ext cx="6310536" cy="4320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2050" name="Picture 2" descr="https://cdnstatic.rg.ru/uploads/attachments/article/223/96/99/000_9MC26X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5004048" cy="41468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4104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Ожидается, что к 2025-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году в России появятся первые грузовые локомотивы, которые будут использовать силовую установку на базе электрохимических водородных топливных элементов совместно с литий-ионными аккумуляторными батареями.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3960440" cy="62068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ВЗС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579296" cy="2376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Водородная заправочная станция (ВЗС)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это составляющая инфраструктуры, предназначенная для заправки транспортных средств водородом в качестве топлива. Она может быть как частью традиционной АЗС, так и отдельной инфраструктурной составляющей.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www.ilmessaggero.it/photos/MED_HIGH/32/31/3973231_1327_auto_a_idrogeno_bolza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852936"/>
            <a:ext cx="7038758" cy="386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Водный транспорт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Фото: Sitronics gro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348880"/>
            <a:ext cx="5904656" cy="43820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196752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Уникальные для России «водородные» электродвигатели, испытанные компанией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Sitronics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акватории Невы, могут заменить дизельные судовые двигатели, утверждают эксперты.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Плюсы водородного двигателя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4618856" cy="440776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Экологичность при использовании.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Высокий КПД.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Бесшумная работа двигателя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Более быстрая заправка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Сокращение зависимости от углеводородов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htnews.ru/wp-content/uploads/2022/02/8fd18954d3b987f85eae334e237d7fc40872c2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772816"/>
            <a:ext cx="4508136" cy="2975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5069</TotalTime>
  <Words>307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Constantia</vt:lpstr>
      <vt:lpstr>Times New Roman</vt:lpstr>
      <vt:lpstr>Wingdings 2</vt:lpstr>
      <vt:lpstr>Поток</vt:lpstr>
      <vt:lpstr>региональная научно-практическая интернет-конференция «Водородные технологии в энергетике и транспорте РФ»</vt:lpstr>
      <vt:lpstr>ВОДОРОДНАЯ ЭНЕРГЕТИКА</vt:lpstr>
      <vt:lpstr>Водородный транспорт в России</vt:lpstr>
      <vt:lpstr>Принцип работы</vt:lpstr>
      <vt:lpstr>Водоробус</vt:lpstr>
      <vt:lpstr>Железнодорожный транспорт</vt:lpstr>
      <vt:lpstr>ВЗС</vt:lpstr>
      <vt:lpstr>Водный транспорт</vt:lpstr>
      <vt:lpstr>Плюсы водородного двигателя </vt:lpstr>
      <vt:lpstr>Минусы водородного двигателя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Тумина Вера Александровна</cp:lastModifiedBy>
  <cp:revision>113</cp:revision>
  <dcterms:created xsi:type="dcterms:W3CDTF">2024-03-17T08:08:38Z</dcterms:created>
  <dcterms:modified xsi:type="dcterms:W3CDTF">2024-03-26T08:52:55Z</dcterms:modified>
</cp:coreProperties>
</file>